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1043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7640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0350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2830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759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5127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3039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2580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107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258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063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74FE6-7EAC-483C-B88B-88F0B289275E}" type="datetimeFigureOut">
              <a:rPr lang="ru-RU" smtClean="0"/>
              <a:t>14.12.2022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40393-94F0-4107-9D67-660BBB3588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820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72126" y="1848049"/>
            <a:ext cx="9144000" cy="1001027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Итоговый проект на тему</a:t>
            </a:r>
            <a:r>
              <a:rPr lang="en-US" sz="2800" dirty="0" smtClean="0"/>
              <a:t>: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b="1" dirty="0" smtClean="0"/>
              <a:t>«Разработка </a:t>
            </a:r>
            <a:r>
              <a:rPr lang="en-US" sz="2800" b="1" dirty="0" smtClean="0"/>
              <a:t>WEB-</a:t>
            </a:r>
            <a:r>
              <a:rPr lang="ru-RU" sz="2800" b="1" dirty="0" smtClean="0"/>
              <a:t>приложения Интернет магазина»</a:t>
            </a:r>
            <a:endParaRPr lang="ru-RU" sz="2800" b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03158" y="3465095"/>
            <a:ext cx="9875520" cy="1126156"/>
          </a:xfrm>
        </p:spPr>
        <p:txBody>
          <a:bodyPr>
            <a:normAutofit/>
          </a:bodyPr>
          <a:lstStyle/>
          <a:p>
            <a:r>
              <a:rPr lang="ru-RU" sz="2000" dirty="0" smtClean="0"/>
              <a:t>Программа профессиональной переподготовки: </a:t>
            </a:r>
            <a:r>
              <a:rPr lang="en-US" sz="2000" dirty="0" err="1" smtClean="0"/>
              <a:t>Fullstack</a:t>
            </a:r>
            <a:r>
              <a:rPr lang="en-US" sz="2000" dirty="0" smtClean="0"/>
              <a:t>-</a:t>
            </a:r>
            <a:r>
              <a:rPr lang="ru-RU" sz="2000" dirty="0" smtClean="0"/>
              <a:t>разработка на языке </a:t>
            </a:r>
            <a:r>
              <a:rPr lang="en-US" sz="2000" dirty="0" smtClean="0"/>
              <a:t>Java</a:t>
            </a:r>
            <a:endParaRPr lang="ru-RU" sz="2000" dirty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1203158" y="559124"/>
            <a:ext cx="9875520" cy="6729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ФГБОУ ВО «Российский экономический университет им. Г.В. Плеханова»</a:t>
            </a:r>
            <a:endParaRPr lang="ru-RU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2582779" y="5563987"/>
            <a:ext cx="9144000" cy="1010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dirty="0" err="1" smtClean="0"/>
              <a:t>Умеркаева</a:t>
            </a:r>
            <a:r>
              <a:rPr lang="ru-RU" dirty="0" smtClean="0"/>
              <a:t> Полина Руслановна</a:t>
            </a:r>
          </a:p>
          <a:p>
            <a:pPr algn="r"/>
            <a:r>
              <a:rPr lang="ru-RU" dirty="0" smtClean="0"/>
              <a:t>Группа: </a:t>
            </a:r>
            <a:r>
              <a:rPr lang="en-US" dirty="0" smtClean="0"/>
              <a:t>FSJ-2-22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980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3018" y="220746"/>
            <a:ext cx="10515600" cy="886159"/>
          </a:xfrm>
        </p:spPr>
        <p:txBody>
          <a:bodyPr>
            <a:normAutofit/>
          </a:bodyPr>
          <a:lstStyle/>
          <a:p>
            <a:r>
              <a:rPr lang="ru-RU" sz="4000" b="1" dirty="0" smtClean="0"/>
              <a:t>Предметная область</a:t>
            </a:r>
            <a:endParaRPr lang="ru-RU" sz="40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93018" y="1392488"/>
            <a:ext cx="11242308" cy="47388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Данный проект представляет собой </a:t>
            </a:r>
            <a:r>
              <a:rPr lang="en-US" dirty="0" smtClean="0"/>
              <a:t>WEB</a:t>
            </a:r>
            <a:r>
              <a:rPr lang="ru-RU" dirty="0" smtClean="0"/>
              <a:t>-приложение интернет магазина, которое способно на:</a:t>
            </a:r>
          </a:p>
          <a:p>
            <a:r>
              <a:rPr lang="ru-RU" dirty="0" smtClean="0"/>
              <a:t>Аутентификацию пользователей</a:t>
            </a:r>
          </a:p>
          <a:p>
            <a:r>
              <a:rPr lang="ru-RU" dirty="0" smtClean="0"/>
              <a:t>Авторизацию по ролям(Администратор и Пользователь)</a:t>
            </a:r>
          </a:p>
          <a:p>
            <a:r>
              <a:rPr lang="ru-RU" dirty="0" smtClean="0"/>
              <a:t>Шифрование паролей</a:t>
            </a:r>
          </a:p>
          <a:p>
            <a:r>
              <a:rPr lang="ru-RU" dirty="0" smtClean="0"/>
              <a:t>Просмотр, добавление, редактирование товаров</a:t>
            </a:r>
          </a:p>
          <a:p>
            <a:r>
              <a:rPr lang="ru-RU" dirty="0" smtClean="0"/>
              <a:t>Добавление товаров в корзину и формирование заказов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 smtClean="0"/>
              <a:t>Интернет магазин посвящён Чайному клубу, продающему чай и посуду.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299932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5813" y="124493"/>
            <a:ext cx="5516507" cy="1646555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/>
              <a:t>ER-</a:t>
            </a:r>
            <a:r>
              <a:rPr lang="ru-RU" sz="2800" dirty="0" smtClean="0"/>
              <a:t>модель базы данных</a:t>
            </a:r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320" y="0"/>
            <a:ext cx="5599869" cy="686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728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750136"/>
            <a:ext cx="10515600" cy="847658"/>
          </a:xfrm>
        </p:spPr>
        <p:txBody>
          <a:bodyPr/>
          <a:lstStyle/>
          <a:p>
            <a:r>
              <a:rPr lang="ru-RU" dirty="0" smtClean="0"/>
              <a:t>Инструментальные средства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2088683"/>
            <a:ext cx="10038347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Язык программирования </a:t>
            </a:r>
            <a:r>
              <a:rPr lang="en-US" sz="2800" dirty="0" smtClean="0"/>
              <a:t>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HTML CSS JS Bootstrap</a:t>
            </a:r>
            <a:endParaRPr lang="ru-R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Фреймворк </a:t>
            </a:r>
            <a:r>
              <a:rPr lang="en-US" sz="2800" dirty="0" smtClean="0"/>
              <a:t>Spring</a:t>
            </a:r>
            <a:endParaRPr lang="ru-R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Среда разработки </a:t>
            </a:r>
            <a:r>
              <a:rPr lang="en-US" sz="2800" dirty="0" smtClean="0"/>
              <a:t>IntelliJ IDEA</a:t>
            </a:r>
            <a:endParaRPr lang="ru-R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/>
              <a:t>Браузер </a:t>
            </a:r>
            <a:r>
              <a:rPr lang="en-US" sz="2800" dirty="0" smtClean="0"/>
              <a:t>Firefox Developer Edition</a:t>
            </a:r>
            <a:endParaRPr lang="ru-R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pgAdmin4</a:t>
            </a:r>
            <a:endParaRPr lang="ru-R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 smtClean="0"/>
              <a:t>GitHubDesktop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330543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76367"/>
            <a:ext cx="10515600" cy="809157"/>
          </a:xfrm>
        </p:spPr>
        <p:txBody>
          <a:bodyPr/>
          <a:lstStyle/>
          <a:p>
            <a:r>
              <a:rPr lang="ru-RU" dirty="0" smtClean="0"/>
              <a:t>Результат</a:t>
            </a:r>
            <a:endParaRPr lang="ru-RU" dirty="0"/>
          </a:p>
        </p:txBody>
      </p:sp>
      <p:pic>
        <p:nvPicPr>
          <p:cNvPr id="4" name="Attest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90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данной работе было разработано </a:t>
            </a:r>
            <a:r>
              <a:rPr lang="en-US" dirty="0" smtClean="0"/>
              <a:t>WEB-</a:t>
            </a:r>
            <a:r>
              <a:rPr lang="ru-RU" dirty="0" smtClean="0"/>
              <a:t>приложение Интернет магазина Чайного клуба.</a:t>
            </a:r>
          </a:p>
          <a:p>
            <a:pPr marL="0" indent="0">
              <a:buNone/>
            </a:pPr>
            <a:r>
              <a:rPr lang="ru-RU" dirty="0" smtClean="0"/>
              <a:t>В рамках работы были использованы знания и технологии, которым обучались на программе профессиональной переподготовки </a:t>
            </a:r>
            <a:r>
              <a:rPr lang="en-US" dirty="0" err="1"/>
              <a:t>Fullstack</a:t>
            </a:r>
            <a:r>
              <a:rPr lang="en-US" dirty="0"/>
              <a:t>-</a:t>
            </a:r>
            <a:r>
              <a:rPr lang="ru-RU" dirty="0"/>
              <a:t>разработка на языке </a:t>
            </a:r>
            <a:r>
              <a:rPr lang="en-US" dirty="0" smtClean="0"/>
              <a:t>Java</a:t>
            </a:r>
            <a:r>
              <a:rPr lang="ru-RU" dirty="0" smtClean="0"/>
              <a:t>.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01486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141</Words>
  <Application>Microsoft Office PowerPoint</Application>
  <PresentationFormat>Широкоэкранный</PresentationFormat>
  <Paragraphs>27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Итоговый проект на тему: «Разработка WEB-приложения Интернет магазина»</vt:lpstr>
      <vt:lpstr>Предметная область</vt:lpstr>
      <vt:lpstr>ER-модель базы данных</vt:lpstr>
      <vt:lpstr>Инструментальные средства</vt:lpstr>
      <vt:lpstr>Результат</vt:lpstr>
      <vt:lpstr>Заключение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Итоговый проект на тему: «Разработка WEB-приложения»</dc:title>
  <dc:creator>User</dc:creator>
  <cp:lastModifiedBy>User</cp:lastModifiedBy>
  <cp:revision>5</cp:revision>
  <dcterms:created xsi:type="dcterms:W3CDTF">2022-12-14T19:16:34Z</dcterms:created>
  <dcterms:modified xsi:type="dcterms:W3CDTF">2022-12-14T19:56:55Z</dcterms:modified>
</cp:coreProperties>
</file>

<file path=docProps/thumbnail.jpeg>
</file>